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56" r:id="rId3"/>
    <p:sldId id="263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FFF00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th01.deviantart.net/fs71/PRE/i/2011/017/6/f/starfield_stock_by_freelancah-d2k5mcu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634"/>
            <a:ext cx="12192000" cy="68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568" y="550334"/>
            <a:ext cx="8534400" cy="821267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568" y="1371602"/>
            <a:ext cx="8534400" cy="461856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  <a:lvl2pPr>
              <a:defRPr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2pPr>
            <a:lvl3pPr>
              <a:defRPr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3pPr>
            <a:lvl4pPr>
              <a:defRPr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4pPr>
            <a:lvl5pPr>
              <a:defRPr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th01.deviantart.net/fs71/PRE/i/2011/017/6/f/starfield_stock_by_freelancah-d2k5mcu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634"/>
            <a:ext cx="12192000" cy="68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569" y="685800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568" y="23749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60000">
                <a:tint val="45000"/>
                <a:satMod val="400000"/>
              </a:srgbClr>
            </a:duotone>
            <a:lum contras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3500" y="4589790"/>
            <a:ext cx="6985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TO: DANIEL WEBSTER COLLEGE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Haettenschweiler" panose="020B0706040902060204" pitchFamily="34" charset="0"/>
            </a:endParaRPr>
          </a:p>
        </p:txBody>
      </p:sp>
      <p:pic>
        <p:nvPicPr>
          <p:cNvPr id="8198" name="Picture 6" descr="http://starfleet.t.s.f.unblog.fr/files/2009/04/conditionr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86614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6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4.bp.blogspot.com/_iBuNz7Kv1jk/TQ0bWiS-l7I/AAAAAAAABBg/iBG7DN-EQdE/s1600/WrathofKhanNebula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39"/>
          <a:stretch/>
        </p:blipFill>
        <p:spPr bwMode="auto">
          <a:xfrm>
            <a:off x="0" y="0"/>
            <a:ext cx="122047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7200"/>
            <a:ext cx="5817394" cy="2336799"/>
          </a:xfrm>
        </p:spPr>
        <p:txBody>
          <a:bodyPr anchor="t">
            <a:noAutofit/>
          </a:bodyPr>
          <a:lstStyle/>
          <a:p>
            <a:pPr algn="ctr"/>
            <a:r>
              <a:rPr lang="en-US" sz="6600" b="1" dirty="0" smtClean="0">
                <a:ln w="38100" cmpd="sng">
                  <a:solidFill>
                    <a:srgbClr val="FFFF00"/>
                  </a:solidFill>
                </a:ln>
                <a:noFill/>
                <a:latin typeface="Copperplate Gothic Bold" panose="020E0705020206020404" pitchFamily="34" charset="0"/>
              </a:rPr>
              <a:t>Battle</a:t>
            </a:r>
            <a:br>
              <a:rPr lang="en-US" sz="6600" b="1" dirty="0" smtClean="0">
                <a:ln w="38100" cmpd="sng">
                  <a:solidFill>
                    <a:srgbClr val="FFFF00"/>
                  </a:solidFill>
                </a:ln>
                <a:noFill/>
                <a:latin typeface="Copperplate Gothic Bold" panose="020E0705020206020404" pitchFamily="34" charset="0"/>
              </a:rPr>
            </a:br>
            <a:r>
              <a:rPr lang="en-US" sz="6600" b="1" dirty="0" smtClean="0">
                <a:ln w="38100" cmpd="sng">
                  <a:solidFill>
                    <a:srgbClr val="FFFF00"/>
                  </a:solidFill>
                </a:ln>
                <a:noFill/>
                <a:latin typeface="Copperplate Gothic Bold" panose="020E0705020206020404" pitchFamily="34" charset="0"/>
              </a:rPr>
              <a:t> Starships</a:t>
            </a:r>
            <a:endParaRPr lang="en-US" sz="6600" b="1" dirty="0">
              <a:ln w="38100" cmpd="sng">
                <a:solidFill>
                  <a:srgbClr val="FFFF00"/>
                </a:solidFill>
              </a:ln>
              <a:noFill/>
              <a:latin typeface="Copperplate Gothic Bold" panose="020E07050202060204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58300" y="647701"/>
            <a:ext cx="2743200" cy="3280834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Haettenschweiler" panose="020B0706040902060204" pitchFamily="34" charset="0"/>
              </a:rPr>
              <a:t>Proposal by</a:t>
            </a:r>
            <a:endParaRPr lang="en-US" sz="3200" dirty="0" smtClean="0">
              <a:solidFill>
                <a:srgbClr val="FFFF00"/>
              </a:solidFill>
              <a:latin typeface="Haettenschweiler" panose="020B0706040902060204" pitchFamily="34" charset="0"/>
            </a:endParaRPr>
          </a:p>
          <a:p>
            <a:pPr algn="ctr"/>
            <a:r>
              <a:rPr lang="en-US" sz="3600" dirty="0" smtClean="0">
                <a:solidFill>
                  <a:srgbClr val="FFFF00"/>
                </a:solidFill>
                <a:latin typeface="Haettenschweiler" panose="020B0706040902060204" pitchFamily="34" charset="0"/>
              </a:rPr>
              <a:t>Chris </a:t>
            </a:r>
            <a:r>
              <a:rPr lang="en-US" sz="3600" dirty="0" err="1" smtClean="0">
                <a:solidFill>
                  <a:srgbClr val="FFFF00"/>
                </a:solidFill>
                <a:latin typeface="Haettenschweiler" panose="020B0706040902060204" pitchFamily="34" charset="0"/>
              </a:rPr>
              <a:t>Amarello</a:t>
            </a:r>
            <a:endParaRPr lang="en-US" sz="3600" dirty="0" smtClean="0">
              <a:solidFill>
                <a:srgbClr val="FFFF00"/>
              </a:solidFill>
              <a:latin typeface="Haettenschweiler" panose="020B0706040902060204" pitchFamily="34" charset="0"/>
            </a:endParaRPr>
          </a:p>
          <a:p>
            <a:pPr algn="ctr"/>
            <a:r>
              <a:rPr lang="en-US" sz="3600" dirty="0" smtClean="0">
                <a:solidFill>
                  <a:srgbClr val="FFFF00"/>
                </a:solidFill>
                <a:latin typeface="Haettenschweiler" panose="020B0706040902060204" pitchFamily="34" charset="0"/>
              </a:rPr>
              <a:t> Ryan Flaherty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  <a:latin typeface="Haettenschweiler" panose="020B0706040902060204" pitchFamily="34" charset="0"/>
              </a:rPr>
              <a:t> Jing Ming</a:t>
            </a:r>
            <a:endParaRPr lang="en-US" sz="3600" dirty="0">
              <a:solidFill>
                <a:srgbClr val="FFFF00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58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edia.moddb.com/images/articles/1/98/97561/auto/voy-hell20190020x2012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9" b="17700"/>
          <a:stretch/>
        </p:blipFill>
        <p:spPr bwMode="auto">
          <a:xfrm>
            <a:off x="0" y="-1"/>
            <a:ext cx="12204700" cy="687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</a:p>
          <a:p>
            <a:r>
              <a:rPr lang="en-US" sz="2800" dirty="0"/>
              <a:t>Core Mechanics &amp; </a:t>
            </a:r>
            <a:r>
              <a:rPr lang="en-US" sz="2800" dirty="0" smtClean="0"/>
              <a:t>Rules</a:t>
            </a:r>
          </a:p>
          <a:p>
            <a:r>
              <a:rPr lang="en-US" sz="2800" dirty="0"/>
              <a:t>Primary Goals (Timeline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Stretch Goals (Enhancements)</a:t>
            </a:r>
          </a:p>
        </p:txBody>
      </p:sp>
    </p:spTree>
    <p:extLst>
      <p:ext uri="{BB962C8B-B14F-4D97-AF65-F5344CB8AC3E}">
        <p14:creationId xmlns:p14="http://schemas.microsoft.com/office/powerpoint/2010/main" val="66962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569" y="1739900"/>
            <a:ext cx="8534400" cy="4724400"/>
          </a:xfrm>
        </p:spPr>
        <p:txBody>
          <a:bodyPr anchor="t">
            <a:normAutofit/>
          </a:bodyPr>
          <a:lstStyle/>
          <a:p>
            <a:r>
              <a:rPr lang="en-US" sz="2800" dirty="0" smtClean="0"/>
              <a:t>Chief Programmers</a:t>
            </a:r>
          </a:p>
          <a:p>
            <a:pPr lvl="1"/>
            <a:r>
              <a:rPr lang="en-US" sz="2400" dirty="0" smtClean="0"/>
              <a:t>Ryan Flaherty</a:t>
            </a:r>
          </a:p>
          <a:p>
            <a:pPr lvl="1"/>
            <a:r>
              <a:rPr lang="en-US" sz="2400" dirty="0" smtClean="0"/>
              <a:t>Jing </a:t>
            </a:r>
            <a:r>
              <a:rPr lang="en-US" sz="2400" dirty="0" err="1" smtClean="0"/>
              <a:t>Mingh</a:t>
            </a:r>
            <a:endParaRPr lang="en-US" sz="2400" dirty="0" smtClean="0"/>
          </a:p>
          <a:p>
            <a:r>
              <a:rPr lang="en-US" sz="2800" dirty="0" smtClean="0"/>
              <a:t>Artistic Programmer</a:t>
            </a:r>
          </a:p>
          <a:p>
            <a:pPr lvl="1"/>
            <a:r>
              <a:rPr lang="en-US" sz="2400" dirty="0" smtClean="0"/>
              <a:t>Chris </a:t>
            </a:r>
            <a:r>
              <a:rPr lang="en-US" sz="2400" dirty="0" err="1" smtClean="0"/>
              <a:t>Amarello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54" t="24609" r="11407" b="24740"/>
          <a:stretch/>
        </p:blipFill>
        <p:spPr>
          <a:xfrm>
            <a:off x="4454305" y="1739900"/>
            <a:ext cx="7382095" cy="4305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40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Mechanics &amp;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568" y="1752600"/>
            <a:ext cx="7201432" cy="4673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Player Vs. A.I.</a:t>
            </a:r>
          </a:p>
          <a:p>
            <a:r>
              <a:rPr lang="en-US" sz="2400" dirty="0" smtClean="0"/>
              <a:t>Position starship armada on </a:t>
            </a:r>
            <a:r>
              <a:rPr lang="en-US" sz="2400" dirty="0" smtClean="0">
                <a:solidFill>
                  <a:srgbClr val="FFFF00"/>
                </a:solidFill>
              </a:rPr>
              <a:t>Placement Grid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Fog of War</a:t>
            </a:r>
            <a:r>
              <a:rPr lang="en-US" sz="2400" dirty="0"/>
              <a:t> </a:t>
            </a:r>
            <a:r>
              <a:rPr lang="en-US" sz="2400" dirty="0" smtClean="0"/>
              <a:t>- Unable to see the other player positions</a:t>
            </a:r>
          </a:p>
          <a:p>
            <a:r>
              <a:rPr lang="en-US" sz="2400" dirty="0" smtClean="0"/>
              <a:t>Click on enemy </a:t>
            </a:r>
            <a:r>
              <a:rPr lang="en-US" sz="2400" dirty="0" smtClean="0">
                <a:solidFill>
                  <a:srgbClr val="FFFF00"/>
                </a:solidFill>
              </a:rPr>
              <a:t>Tactical Grid </a:t>
            </a:r>
            <a:r>
              <a:rPr lang="en-US" sz="2400" dirty="0" smtClean="0"/>
              <a:t>to fire</a:t>
            </a:r>
          </a:p>
          <a:p>
            <a:pPr lvl="1"/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Miss</a:t>
            </a:r>
            <a:r>
              <a:rPr lang="en-US" sz="2000" dirty="0" smtClean="0"/>
              <a:t> – Turn is over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Hit</a:t>
            </a:r>
            <a:r>
              <a:rPr lang="en-US" sz="2000" dirty="0" smtClean="0"/>
              <a:t> – Damage other enemy ship and turn is over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Win</a:t>
            </a:r>
            <a:r>
              <a:rPr lang="en-US" sz="2400" dirty="0" smtClean="0"/>
              <a:t> - Destroy the other entire enemy armada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Lose</a:t>
            </a:r>
            <a:r>
              <a:rPr lang="en-US" sz="2400" dirty="0" smtClean="0"/>
              <a:t> - Your own armada is destroyed!</a:t>
            </a:r>
          </a:p>
        </p:txBody>
      </p:sp>
      <p:pic>
        <p:nvPicPr>
          <p:cNvPr id="2056" name="Picture 8" descr="http://fc03.deviantart.net/fs70/f/2011/291/0/e/radar_gif_by_m_i_n_d_p_r_o_b_e-d4d8loe.gif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940329"/>
            <a:ext cx="3485871" cy="34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gpht.com/crfr8HE4IO6k9pFALRTZbuvZDapSUirbvv13wMMvipOH84dz2O6DbESZz-jO0726jds=h9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64" r="63041"/>
          <a:stretch/>
        </p:blipFill>
        <p:spPr bwMode="auto">
          <a:xfrm>
            <a:off x="7874000" y="454004"/>
            <a:ext cx="3485871" cy="222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5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Goals (Timeline)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568" y="1371602"/>
            <a:ext cx="10849500" cy="2438223"/>
          </a:xfrm>
        </p:spPr>
        <p:txBody>
          <a:bodyPr numCol="2" anchor="t">
            <a:normAutofit fontScale="92500" lnSpcReduction="20000"/>
          </a:bodyPr>
          <a:lstStyle/>
          <a:p>
            <a:r>
              <a:rPr lang="en-US" sz="2600" dirty="0" smtClean="0"/>
              <a:t>Create simple base game</a:t>
            </a:r>
          </a:p>
          <a:p>
            <a:pPr lvl="1"/>
            <a:r>
              <a:rPr lang="en-US" sz="2400" dirty="0" smtClean="0"/>
              <a:t>Tactical Grid </a:t>
            </a:r>
            <a:r>
              <a:rPr lang="en-US" sz="2400" dirty="0"/>
              <a:t>&amp; Ship Placement Grid </a:t>
            </a:r>
            <a:r>
              <a:rPr lang="en-US" sz="2400" dirty="0" smtClean="0"/>
              <a:t>(</a:t>
            </a:r>
            <a:r>
              <a:rPr lang="en-US" sz="2400" dirty="0" smtClean="0"/>
              <a:t>array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Ships </a:t>
            </a:r>
            <a:r>
              <a:rPr lang="en-US" sz="2400" dirty="0" smtClean="0"/>
              <a:t>&amp; Ship Placement</a:t>
            </a:r>
          </a:p>
          <a:p>
            <a:pPr lvl="1"/>
            <a:r>
              <a:rPr lang="en-US" sz="2400" dirty="0" smtClean="0"/>
              <a:t>Attacking (Hit &amp; Miss</a:t>
            </a:r>
            <a:r>
              <a:rPr lang="en-US" sz="2400" dirty="0"/>
              <a:t>) 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Enemy A.I. </a:t>
            </a:r>
            <a:r>
              <a:rPr lang="en-US" sz="2400" dirty="0" smtClean="0"/>
              <a:t>(Simple)</a:t>
            </a:r>
            <a:endParaRPr lang="en-US" sz="2400" dirty="0" smtClean="0"/>
          </a:p>
          <a:p>
            <a:pPr lvl="1"/>
            <a:r>
              <a:rPr lang="en-US" sz="2400" dirty="0" smtClean="0"/>
              <a:t>User Interface</a:t>
            </a:r>
          </a:p>
          <a:p>
            <a:pPr lvl="1"/>
            <a:r>
              <a:rPr lang="en-US" sz="2400" dirty="0" smtClean="0"/>
              <a:t>Classes</a:t>
            </a:r>
            <a:endParaRPr lang="en-US" sz="2400" dirty="0" smtClean="0"/>
          </a:p>
          <a:p>
            <a:pPr lvl="2"/>
            <a:r>
              <a:rPr lang="en-US" sz="2000" dirty="0" smtClean="0"/>
              <a:t>Track state of cell  on grid (Hit &amp; Miss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smtClean="0"/>
              <a:t>Player</a:t>
            </a:r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t="11892" r="51390" b="57379"/>
          <a:stretch/>
        </p:blipFill>
        <p:spPr>
          <a:xfrm>
            <a:off x="231576" y="3619320"/>
            <a:ext cx="11736843" cy="29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Stretch Goals (Enhancements)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568" y="1790700"/>
            <a:ext cx="8534400" cy="4199468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Shield Barriers</a:t>
            </a:r>
          </a:p>
          <a:p>
            <a:r>
              <a:rPr lang="en-US" sz="2400" dirty="0" err="1" smtClean="0"/>
              <a:t>AoE</a:t>
            </a:r>
            <a:r>
              <a:rPr lang="en-US" sz="2400" dirty="0" smtClean="0"/>
              <a:t> attacks (Area of Effect)</a:t>
            </a:r>
          </a:p>
          <a:p>
            <a:r>
              <a:rPr lang="en-US" sz="2400" dirty="0" smtClean="0"/>
              <a:t>Starship repair </a:t>
            </a:r>
            <a:r>
              <a:rPr lang="en-US" sz="2400" dirty="0" smtClean="0"/>
              <a:t>(</a:t>
            </a:r>
            <a:r>
              <a:rPr lang="en-US" sz="2400" dirty="0" smtClean="0"/>
              <a:t>Restore HP)</a:t>
            </a:r>
          </a:p>
          <a:p>
            <a:r>
              <a:rPr lang="en-US" sz="2400" dirty="0" smtClean="0"/>
              <a:t>Starfighters</a:t>
            </a:r>
            <a:endParaRPr lang="en-US" sz="2400" dirty="0" smtClean="0"/>
          </a:p>
          <a:p>
            <a:r>
              <a:rPr lang="en-US" sz="2400" dirty="0" smtClean="0"/>
              <a:t>Soundtrack</a:t>
            </a:r>
          </a:p>
          <a:p>
            <a:r>
              <a:rPr lang="en-US" sz="2400" dirty="0" smtClean="0"/>
              <a:t>Starship Movement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dvance A.I. sub-classes</a:t>
            </a:r>
          </a:p>
        </p:txBody>
      </p:sp>
      <p:pic>
        <p:nvPicPr>
          <p:cNvPr id="3076" name="Picture 4" descr="http://www.startrekdesktopwallpaper.com/wallpapers/106_Battle_of_Wolf359_Borg_Invasion_free_StarTrek_computer_desktopwallpaper_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7" y="1926960"/>
            <a:ext cx="6134452" cy="460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1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145</TotalTime>
  <Words>184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Adobe Gothic Std B</vt:lpstr>
      <vt:lpstr>Arial</vt:lpstr>
      <vt:lpstr>Century Gothic</vt:lpstr>
      <vt:lpstr>Copperplate Gothic Bold</vt:lpstr>
      <vt:lpstr>Haettenschweiler</vt:lpstr>
      <vt:lpstr>Wingdings 3</vt:lpstr>
      <vt:lpstr>Slice</vt:lpstr>
      <vt:lpstr>PowerPoint Presentation</vt:lpstr>
      <vt:lpstr>Battle  Starships</vt:lpstr>
      <vt:lpstr>Overview</vt:lpstr>
      <vt:lpstr>Roles</vt:lpstr>
      <vt:lpstr>Core Mechanics &amp; Rules</vt:lpstr>
      <vt:lpstr>Primary Goals (Timeline)</vt:lpstr>
      <vt:lpstr>Stretch Goals (Enhancements)</vt:lpstr>
    </vt:vector>
  </TitlesOfParts>
  <Company>Daniel Webster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Starships</dc:title>
  <dc:creator>Chris Amarello</dc:creator>
  <cp:lastModifiedBy>Chris Amarello</cp:lastModifiedBy>
  <cp:revision>25</cp:revision>
  <dcterms:created xsi:type="dcterms:W3CDTF">2015-03-19T19:58:48Z</dcterms:created>
  <dcterms:modified xsi:type="dcterms:W3CDTF">2015-03-20T18:33:23Z</dcterms:modified>
</cp:coreProperties>
</file>